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088C2-5F57-E044-4027-6D327A62D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A739C4-A299-E5B8-D3F8-955A52CF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F9A5F-4AF3-B44E-6E9A-0A43B056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20833-7768-FD87-A449-7FBDE306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B8A5E7-C244-7DA9-883C-2F58A103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1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D2A89-73CB-E034-0722-AE528450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34501B-9475-FD8A-7054-5063AF96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9078C1-1591-E912-4DAE-946E7ABF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8F708-B3BB-5A92-2742-18496C7A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55AB1-18E4-5209-AF20-48E60E5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0566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5A8547-5ACD-054A-5ED8-1362D1E2C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7F14F7-35D4-E22F-3A65-E87651D96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ADBFD-8C1D-40FE-FAE3-6A57FD29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C3F79-1C39-7047-AEBB-AFA352EF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0F243-0F5E-0DDB-0AA1-ACE5EA99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2796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2EC1A-FFE5-7602-C985-495D2B14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2CEC5E-E4AE-DE38-FBD9-C62896A2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348CC-9D47-7C0E-6A90-71480DC2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58502-F914-D620-58A3-FD2456E9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ADFB9F-05A5-4380-5F2D-51A03F91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4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FF733-AA02-C1DA-954E-90D3B22B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4305C7-BF58-3C2E-2A7E-532C0757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94A0D-FC07-3E0B-2A11-C6778205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F684B4-8BB7-90B2-26E1-D224B3F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66599-0145-DBA7-92DB-5B768AC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312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1B661-FB3F-8E92-0B44-5220CB6B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576D6-7191-AFF0-D845-A7E29038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21E42A-2E9A-D52F-ADEA-F26B18713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CB5513-C3F2-6C7A-B8CD-814004DB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81AC61-4753-72B0-2118-D2F8AD73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5113F3-DD3E-D08B-7158-2EAF0382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136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2E998-7236-EE86-1DA9-7CB319DA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45E7E6-83FC-BF74-8692-41739DC48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1541DD-B1C5-EE2C-C25F-EC07E2D1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B918C5-2F95-0E4A-3B91-E10521254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C4A061-72AF-C7E4-2518-79549070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171940-6D64-0FC4-B682-F99DF8A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0D14BC-EAD8-1620-E8AC-1B608C9F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131542-7F0E-FD74-A6BE-5B1D42AA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89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72EEA-89C3-E21F-C40E-850B7B13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0564CC-1AF2-62CF-DFEB-23889A53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832BD7-133A-74E1-1F31-2C62C81C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243D54-4ADE-D10A-ABC1-962D8124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79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FE1335-1116-C4A0-E0F8-D014FE45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3A1060-D2B0-21E9-B8E6-18D1D416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DEEB5-7A28-3831-A451-D15B08A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06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4B9DC-4930-922A-0E6A-EE8A6253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E8363-2C03-B995-63CA-1466D683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8EF09C-2E84-B918-3384-4D60B841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75301-E52B-C254-EB77-480FA0A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DA95BE-511F-6A96-8F61-3D608B0B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1AE99C-C731-E7BF-D0A3-86DCF628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411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025D9-B688-7E07-4287-1B35FDDF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4CE8E9-4E64-0387-04A8-82384E43F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ECD77-5222-3C54-AC45-14037812D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221B7B-5AD3-8686-C1F5-43342C26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43573E-30C8-5343-2472-A38C209A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D6BC5D-F3F5-3121-F6F7-8F396582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2920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CE06F1-1979-C4E4-382F-9EA99FCD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709E97-718C-9C5C-3F14-CB63A391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59E69-791F-6933-732C-D9C94CE9E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C535-474D-4A51-B224-EC9D4A8841A8}" type="datetimeFigureOut">
              <a:rPr lang="LID4096" smtClean="0"/>
              <a:t>04/27/2023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B30BB-BBE7-95DD-95E6-757C7FD48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07C3A3-05F7-915E-2A19-D3458CFD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78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38A65E1-3CE4-7CE3-E82E-50010090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8" y="102581"/>
            <a:ext cx="10013576" cy="66528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D23C7B3-637A-AA73-E79B-7D541B8C18D4}"/>
              </a:ext>
            </a:extLst>
          </p:cNvPr>
          <p:cNvSpPr txBox="1"/>
          <p:nvPr/>
        </p:nvSpPr>
        <p:spPr>
          <a:xfrm>
            <a:off x="1694331" y="4921621"/>
            <a:ext cx="7261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92D050"/>
                </a:solidFill>
                <a:latin typeface="Quicksand" pitchFamily="2" charset="0"/>
              </a:rPr>
              <a:t>Exercice</a:t>
            </a:r>
            <a:endParaRPr lang="LID4096" sz="1100" dirty="0">
              <a:solidFill>
                <a:srgbClr val="92D050"/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46283"/>
              </p:ext>
            </p:extLst>
          </p:nvPr>
        </p:nvGraphicFramePr>
        <p:xfrm>
          <a:off x="1165412" y="1787244"/>
          <a:ext cx="1002702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Gouvernance: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Travail: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Fournisseurs: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006209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Design financier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de revenus: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Investissements: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 d’eau: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6854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14376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9968752" y="3168060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9955098" y="247416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D3F59E-F1C8-14FF-29A7-193CE7DFB254}"/>
              </a:ext>
            </a:extLst>
          </p:cNvPr>
          <p:cNvSpPr/>
          <p:nvPr/>
        </p:nvSpPr>
        <p:spPr>
          <a:xfrm>
            <a:off x="9968752" y="220288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225138-6462-05D7-5A07-DA38D3C6DDF5}"/>
              </a:ext>
            </a:extLst>
          </p:cNvPr>
          <p:cNvSpPr/>
          <p:nvPr/>
        </p:nvSpPr>
        <p:spPr>
          <a:xfrm>
            <a:off x="9968752" y="287758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38C986-E912-90E6-9BC5-E4521005FD4A}"/>
              </a:ext>
            </a:extLst>
          </p:cNvPr>
          <p:cNvSpPr/>
          <p:nvPr/>
        </p:nvSpPr>
        <p:spPr>
          <a:xfrm>
            <a:off x="9992750" y="5348482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3FAA91-E24E-CDFA-9D51-C6BD35BA8A8A}"/>
              </a:ext>
            </a:extLst>
          </p:cNvPr>
          <p:cNvSpPr/>
          <p:nvPr/>
        </p:nvSpPr>
        <p:spPr>
          <a:xfrm>
            <a:off x="9968752" y="4945070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3BAFAA-0B81-0E99-F202-E4DA8A949299}"/>
              </a:ext>
            </a:extLst>
          </p:cNvPr>
          <p:cNvSpPr/>
          <p:nvPr/>
        </p:nvSpPr>
        <p:spPr>
          <a:xfrm>
            <a:off x="1264023" y="6433106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EC6E5D-E8A0-4596-CEF6-2BE5CD722AD6}"/>
              </a:ext>
            </a:extLst>
          </p:cNvPr>
          <p:cNvSpPr/>
          <p:nvPr/>
        </p:nvSpPr>
        <p:spPr>
          <a:xfrm>
            <a:off x="9955098" y="419447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C124E3-C9EB-298F-8345-C9962D29F0AD}"/>
              </a:ext>
            </a:extLst>
          </p:cNvPr>
          <p:cNvSpPr/>
          <p:nvPr/>
        </p:nvSpPr>
        <p:spPr>
          <a:xfrm>
            <a:off x="10022540" y="3907601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9386F9-A6AF-F3BD-AF18-06D423D6AC88}"/>
              </a:ext>
            </a:extLst>
          </p:cNvPr>
          <p:cNvSpPr/>
          <p:nvPr/>
        </p:nvSpPr>
        <p:spPr>
          <a:xfrm>
            <a:off x="9955098" y="5672267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91078F-EBA2-F6FE-1D9A-CDB416DDE1C8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821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48699"/>
              </p:ext>
            </p:extLst>
          </p:nvPr>
        </p:nvGraphicFramePr>
        <p:xfrm>
          <a:off x="1165412" y="1787244"/>
          <a:ext cx="10027024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Maintien de la fertilité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1: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2: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3 et 4: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Energies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 motrice: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Eclairage, appareils électroniques: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Nourriture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Approvisionnement: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Dispositifs: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6854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FC0F9-849E-4B54-0268-7BACE2576A54}"/>
              </a:ext>
            </a:extLst>
          </p:cNvPr>
          <p:cNvSpPr/>
          <p:nvPr/>
        </p:nvSpPr>
        <p:spPr>
          <a:xfrm>
            <a:off x="9968752" y="5310374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EFC6C7-A6EA-0828-53AA-C8AE242A2315}"/>
              </a:ext>
            </a:extLst>
          </p:cNvPr>
          <p:cNvSpPr/>
          <p:nvPr/>
        </p:nvSpPr>
        <p:spPr>
          <a:xfrm>
            <a:off x="9968752" y="4539112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05593F-5DBA-27DB-8836-3EC334EECD0D}"/>
              </a:ext>
            </a:extLst>
          </p:cNvPr>
          <p:cNvSpPr/>
          <p:nvPr/>
        </p:nvSpPr>
        <p:spPr>
          <a:xfrm>
            <a:off x="9968752" y="255194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006D84-43DF-4A7D-3582-E6553BBF034F}"/>
              </a:ext>
            </a:extLst>
          </p:cNvPr>
          <p:cNvSpPr/>
          <p:nvPr/>
        </p:nvSpPr>
        <p:spPr>
          <a:xfrm>
            <a:off x="9968752" y="220288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FC3793-0AA1-8795-48A1-A5126185733A}"/>
              </a:ext>
            </a:extLst>
          </p:cNvPr>
          <p:cNvSpPr/>
          <p:nvPr/>
        </p:nvSpPr>
        <p:spPr>
          <a:xfrm>
            <a:off x="9968752" y="2937575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8D432-DF13-AA5D-2FBB-137127F084CB}"/>
              </a:ext>
            </a:extLst>
          </p:cNvPr>
          <p:cNvSpPr/>
          <p:nvPr/>
        </p:nvSpPr>
        <p:spPr>
          <a:xfrm>
            <a:off x="9968752" y="351443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5A9A33-56C8-1203-6A93-5090C8B0FEEF}"/>
              </a:ext>
            </a:extLst>
          </p:cNvPr>
          <p:cNvSpPr/>
          <p:nvPr/>
        </p:nvSpPr>
        <p:spPr>
          <a:xfrm>
            <a:off x="9968752" y="391128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2471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Diversité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78834"/>
              </p:ext>
            </p:extLst>
          </p:nvPr>
        </p:nvGraphicFramePr>
        <p:xfrm>
          <a:off x="1160929" y="2042774"/>
          <a:ext cx="10027024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27015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Inclusivité: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Créativité: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Biodiversité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Sauvage: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Cultivée: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Elevages: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5679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F65FF-7F9C-2E59-8724-424B5C642A58}"/>
              </a:ext>
            </a:extLst>
          </p:cNvPr>
          <p:cNvSpPr/>
          <p:nvPr/>
        </p:nvSpPr>
        <p:spPr>
          <a:xfrm>
            <a:off x="9968752" y="3784697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3139B6-F9C4-24DD-F9B2-55596610C951}"/>
              </a:ext>
            </a:extLst>
          </p:cNvPr>
          <p:cNvSpPr/>
          <p:nvPr/>
        </p:nvSpPr>
        <p:spPr>
          <a:xfrm>
            <a:off x="9968752" y="2799470"/>
            <a:ext cx="1004048" cy="228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E8DCBC-A201-1A5C-09F5-E16C531163DD}"/>
              </a:ext>
            </a:extLst>
          </p:cNvPr>
          <p:cNvSpPr/>
          <p:nvPr/>
        </p:nvSpPr>
        <p:spPr>
          <a:xfrm>
            <a:off x="9968752" y="4499104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  <a:endParaRPr lang="LID409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9EFC94-504D-677B-66E2-6529C149FA59}"/>
              </a:ext>
            </a:extLst>
          </p:cNvPr>
          <p:cNvSpPr/>
          <p:nvPr/>
        </p:nvSpPr>
        <p:spPr>
          <a:xfrm>
            <a:off x="9968752" y="4141900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9E6BCF-31F3-F900-2E01-8B308E76138A}"/>
              </a:ext>
            </a:extLst>
          </p:cNvPr>
          <p:cNvSpPr/>
          <p:nvPr/>
        </p:nvSpPr>
        <p:spPr>
          <a:xfrm>
            <a:off x="9968752" y="3132723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E3312B-62B7-248F-351A-016A9001CFB8}"/>
              </a:ext>
            </a:extLst>
          </p:cNvPr>
          <p:cNvSpPr/>
          <p:nvPr/>
        </p:nvSpPr>
        <p:spPr>
          <a:xfrm>
            <a:off x="9968752" y="2421273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5094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51986"/>
              </p:ext>
            </p:extLst>
          </p:nvPr>
        </p:nvGraphicFramePr>
        <p:xfrm>
          <a:off x="1151964" y="1922905"/>
          <a:ext cx="10035989" cy="3779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Turn-over: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Carrière: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Age: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l’érosion: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Rétention dans la sphère racinaire: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Epuration: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la matière organique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Dynamiser la vie du sol: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Compenser les exports: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C7FD5D-AF36-7B76-BB99-19609E1CD894}"/>
              </a:ext>
            </a:extLst>
          </p:cNvPr>
          <p:cNvSpPr/>
          <p:nvPr/>
        </p:nvSpPr>
        <p:spPr>
          <a:xfrm>
            <a:off x="9968752" y="5415555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23FCC3-9E47-AEBD-8356-6E2DB8C7217D}"/>
              </a:ext>
            </a:extLst>
          </p:cNvPr>
          <p:cNvSpPr/>
          <p:nvPr/>
        </p:nvSpPr>
        <p:spPr>
          <a:xfrm>
            <a:off x="10035988" y="4344192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17D6D9-9546-2920-9AAE-48EA1261DEE9}"/>
              </a:ext>
            </a:extLst>
          </p:cNvPr>
          <p:cNvSpPr/>
          <p:nvPr/>
        </p:nvSpPr>
        <p:spPr>
          <a:xfrm>
            <a:off x="9968752" y="2964744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4BBCDD-D35A-598B-8002-E500845224FC}"/>
              </a:ext>
            </a:extLst>
          </p:cNvPr>
          <p:cNvSpPr/>
          <p:nvPr/>
        </p:nvSpPr>
        <p:spPr>
          <a:xfrm>
            <a:off x="10030471" y="228562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FB6350-59AC-64F0-5676-F52F6686CD49}"/>
              </a:ext>
            </a:extLst>
          </p:cNvPr>
          <p:cNvSpPr/>
          <p:nvPr/>
        </p:nvSpPr>
        <p:spPr>
          <a:xfrm>
            <a:off x="9968752" y="502330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D69976-D124-7214-DC4C-BC1BE09149D3}"/>
              </a:ext>
            </a:extLst>
          </p:cNvPr>
          <p:cNvSpPr/>
          <p:nvPr/>
        </p:nvSpPr>
        <p:spPr>
          <a:xfrm>
            <a:off x="9968752" y="3732139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654B63-992B-52BD-04EC-FFCBD203DF0F}"/>
              </a:ext>
            </a:extLst>
          </p:cNvPr>
          <p:cNvSpPr/>
          <p:nvPr/>
        </p:nvSpPr>
        <p:spPr>
          <a:xfrm>
            <a:off x="9970752" y="264628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C5BCF0-DF7B-8565-DD6D-CB2B2DAD59F8}"/>
              </a:ext>
            </a:extLst>
          </p:cNvPr>
          <p:cNvSpPr/>
          <p:nvPr/>
        </p:nvSpPr>
        <p:spPr>
          <a:xfrm>
            <a:off x="10030471" y="403816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1922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76650"/>
              </p:ext>
            </p:extLst>
          </p:nvPr>
        </p:nvGraphicFramePr>
        <p:xfrm>
          <a:off x="1151964" y="1793813"/>
          <a:ext cx="10035989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Cycle de production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Régénération</a:t>
                      </a:r>
                      <a:r>
                        <a:rPr lang="fr-FR" sz="1600" dirty="0"/>
                        <a:t>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Rotation/étagement/associations: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Allongement de la saison de production: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Planification des naissances: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5358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Fourrages et élevages: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9448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déchets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Réduction: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Upcycling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événements exceptionnels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Prévention: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C2DA55-7F32-3C74-6A80-09565253459B}"/>
              </a:ext>
            </a:extLst>
          </p:cNvPr>
          <p:cNvSpPr/>
          <p:nvPr/>
        </p:nvSpPr>
        <p:spPr>
          <a:xfrm>
            <a:off x="9940272" y="330524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4B158A-9B71-3341-9729-E4C99D20B99F}"/>
              </a:ext>
            </a:extLst>
          </p:cNvPr>
          <p:cNvSpPr/>
          <p:nvPr/>
        </p:nvSpPr>
        <p:spPr>
          <a:xfrm>
            <a:off x="9968752" y="289799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BAD8AB-0356-C687-AEE3-C0218506ACCC}"/>
              </a:ext>
            </a:extLst>
          </p:cNvPr>
          <p:cNvSpPr/>
          <p:nvPr/>
        </p:nvSpPr>
        <p:spPr>
          <a:xfrm>
            <a:off x="9968752" y="4286233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0AD00E-7AAD-A5BA-EF53-462AB56D75B7}"/>
              </a:ext>
            </a:extLst>
          </p:cNvPr>
          <p:cNvSpPr/>
          <p:nvPr/>
        </p:nvSpPr>
        <p:spPr>
          <a:xfrm>
            <a:off x="10078881" y="5641283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0703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systèmes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768352" y="6458475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E722AD7-D6B3-BF00-E8E1-04CA5F564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3099528"/>
            <a:ext cx="954741" cy="95474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79B36B-13AA-CADA-B61D-1FC61394D45E}"/>
              </a:ext>
            </a:extLst>
          </p:cNvPr>
          <p:cNvSpPr txBox="1"/>
          <p:nvPr/>
        </p:nvSpPr>
        <p:spPr>
          <a:xfrm>
            <a:off x="1264023" y="3489929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créativité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07E830-483B-9E1F-96ED-3C7577EC8A1D}"/>
              </a:ext>
            </a:extLst>
          </p:cNvPr>
          <p:cNvSpPr/>
          <p:nvPr/>
        </p:nvSpPr>
        <p:spPr>
          <a:xfrm>
            <a:off x="9753600" y="3489929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D2C66F37-A4D2-2E40-6BB4-4763C28CB1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4582652"/>
            <a:ext cx="954741" cy="95474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5C6C7B23-EF2C-4ED8-FB01-E50D23BBFBDF}"/>
              </a:ext>
            </a:extLst>
          </p:cNvPr>
          <p:cNvSpPr txBox="1"/>
          <p:nvPr/>
        </p:nvSpPr>
        <p:spPr>
          <a:xfrm>
            <a:off x="1264023" y="497305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complexité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757E7E-CB0C-D5CD-7D53-0121555D94A7}"/>
              </a:ext>
            </a:extLst>
          </p:cNvPr>
          <p:cNvSpPr/>
          <p:nvPr/>
        </p:nvSpPr>
        <p:spPr>
          <a:xfrm>
            <a:off x="9753600" y="497305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9E26C88-4871-9E7F-6B48-D50204BCCF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626957"/>
            <a:ext cx="954741" cy="954741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339B1D43-DFAF-09C6-6198-126929AE6E39}"/>
              </a:ext>
            </a:extLst>
          </p:cNvPr>
          <p:cNvSpPr txBox="1"/>
          <p:nvPr/>
        </p:nvSpPr>
        <p:spPr>
          <a:xfrm>
            <a:off x="1264023" y="2017358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L’auto-organisation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7DB92A-F687-D69F-7E25-A00E93238E8A}"/>
              </a:ext>
            </a:extLst>
          </p:cNvPr>
          <p:cNvSpPr/>
          <p:nvPr/>
        </p:nvSpPr>
        <p:spPr>
          <a:xfrm>
            <a:off x="9753600" y="2017358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FDF832-05E7-D031-0934-5771E5E07523}"/>
              </a:ext>
            </a:extLst>
          </p:cNvPr>
          <p:cNvSpPr/>
          <p:nvPr/>
        </p:nvSpPr>
        <p:spPr>
          <a:xfrm>
            <a:off x="9968752" y="656457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664B39-9C6A-E6BA-2877-D7988FAB5198}"/>
              </a:ext>
            </a:extLst>
          </p:cNvPr>
          <p:cNvSpPr/>
          <p:nvPr/>
        </p:nvSpPr>
        <p:spPr>
          <a:xfrm>
            <a:off x="9968752" y="5060022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E88805-5662-99D0-02EE-28532FBDA144}"/>
              </a:ext>
            </a:extLst>
          </p:cNvPr>
          <p:cNvSpPr/>
          <p:nvPr/>
        </p:nvSpPr>
        <p:spPr>
          <a:xfrm>
            <a:off x="9976337" y="359910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3A1D0E-33C5-3DF2-400A-122B1A48553F}"/>
              </a:ext>
            </a:extLst>
          </p:cNvPr>
          <p:cNvSpPr/>
          <p:nvPr/>
        </p:nvSpPr>
        <p:spPr>
          <a:xfrm>
            <a:off x="9923929" y="212562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0120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4F6CA9B-8490-0E65-1A7E-65307B401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62591"/>
            <a:ext cx="6132700" cy="64109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C93E04E-874C-E9CA-3A47-DD39DFC38BC7}"/>
              </a:ext>
            </a:extLst>
          </p:cNvPr>
          <p:cNvSpPr txBox="1"/>
          <p:nvPr/>
        </p:nvSpPr>
        <p:spPr>
          <a:xfrm>
            <a:off x="304800" y="162591"/>
            <a:ext cx="40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Déplacez les points rouges pour synthétiser votre évaluation de chaque pilier</a:t>
            </a:r>
            <a:endParaRPr lang="LID4096" sz="1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4DB5596-D240-97C5-729F-04CB793756F6}"/>
              </a:ext>
            </a:extLst>
          </p:cNvPr>
          <p:cNvSpPr/>
          <p:nvPr/>
        </p:nvSpPr>
        <p:spPr>
          <a:xfrm>
            <a:off x="851650" y="1379416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814F177-C403-20C7-A0B7-96B2C0FDFFFB}"/>
              </a:ext>
            </a:extLst>
          </p:cNvPr>
          <p:cNvSpPr/>
          <p:nvPr/>
        </p:nvSpPr>
        <p:spPr>
          <a:xfrm>
            <a:off x="8036380" y="2027058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BC6A79D-92CF-5FE4-5C05-CF2EC71B9440}"/>
              </a:ext>
            </a:extLst>
          </p:cNvPr>
          <p:cNvSpPr/>
          <p:nvPr/>
        </p:nvSpPr>
        <p:spPr>
          <a:xfrm>
            <a:off x="7632278" y="378839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E537EAE-6800-8884-7684-C42C9F341527}"/>
              </a:ext>
            </a:extLst>
          </p:cNvPr>
          <p:cNvSpPr/>
          <p:nvPr/>
        </p:nvSpPr>
        <p:spPr>
          <a:xfrm>
            <a:off x="6194192" y="1110061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D6D21B6-7990-FEBC-E652-ADD88CAF0755}"/>
              </a:ext>
            </a:extLst>
          </p:cNvPr>
          <p:cNvSpPr/>
          <p:nvPr/>
        </p:nvSpPr>
        <p:spPr>
          <a:xfrm>
            <a:off x="5717002" y="2979625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6AD91E2-431E-5028-BD44-E99E80660E9B}"/>
              </a:ext>
            </a:extLst>
          </p:cNvPr>
          <p:cNvSpPr/>
          <p:nvPr/>
        </p:nvSpPr>
        <p:spPr>
          <a:xfrm>
            <a:off x="4889078" y="378839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D6BFEDB-1FDD-80E9-E08C-F4343543E6E6}"/>
              </a:ext>
            </a:extLst>
          </p:cNvPr>
          <p:cNvSpPr/>
          <p:nvPr/>
        </p:nvSpPr>
        <p:spPr>
          <a:xfrm>
            <a:off x="7192321" y="5514030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35D7BC9-BEEE-B218-833D-0549C11AC4E9}"/>
              </a:ext>
            </a:extLst>
          </p:cNvPr>
          <p:cNvSpPr/>
          <p:nvPr/>
        </p:nvSpPr>
        <p:spPr>
          <a:xfrm>
            <a:off x="5591219" y="4646615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5271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446</Words>
  <Application>Microsoft Office PowerPoint</Application>
  <PresentationFormat>Grand écran</PresentationFormat>
  <Paragraphs>91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Quicksand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chamorro</dc:creator>
  <cp:lastModifiedBy>amal gacem</cp:lastModifiedBy>
  <cp:revision>3</cp:revision>
  <dcterms:created xsi:type="dcterms:W3CDTF">2023-03-24T17:09:02Z</dcterms:created>
  <dcterms:modified xsi:type="dcterms:W3CDTF">2023-04-27T17:05:00Z</dcterms:modified>
</cp:coreProperties>
</file>